
<file path=[Content_Types].xml><?xml version="1.0" encoding="utf-8"?>
<Types xmlns="http://schemas.openxmlformats.org/package/2006/content-types">
  <Default Extension="mp3" ContentType="audio/m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9" r:id="rId2"/>
    <p:sldId id="261" r:id="rId3"/>
    <p:sldId id="262" r:id="rId4"/>
    <p:sldId id="265" r:id="rId5"/>
    <p:sldId id="260" r:id="rId6"/>
  </p:sldIdLst>
  <p:sldSz cx="13411200" cy="10058400"/>
  <p:notesSz cx="6858000" cy="91440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42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2064" y="432"/>
      </p:cViewPr>
      <p:guideLst>
        <p:guide orient="horz" pos="3168"/>
        <p:guide pos="42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476F2-6479-423A-A329-7EAF411A6065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70C4F2-B1D4-439C-97C9-3A05A9D89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928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9/2015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0C4F2-B1D4-439C-97C9-3A05A9D89EE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386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5840" y="3124626"/>
            <a:ext cx="11399520" cy="21560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11680" y="5699760"/>
            <a:ext cx="938784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78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757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636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5159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394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273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152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0319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BA16D-EA41-4265-A1A2-248EFE0D98EC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06F10-7441-41CE-866E-89D37DBC9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437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BA16D-EA41-4265-A1A2-248EFE0D98EC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06F10-7441-41CE-866E-89D37DBC9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09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537846"/>
            <a:ext cx="2263141" cy="114414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2" y="537846"/>
            <a:ext cx="6565901" cy="114414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BA16D-EA41-4265-A1A2-248EFE0D98EC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06F10-7441-41CE-866E-89D37DBC9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447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BA16D-EA41-4265-A1A2-248EFE0D98EC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06F10-7441-41CE-866E-89D37DBC9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24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392" y="6463454"/>
            <a:ext cx="11399520" cy="1997710"/>
          </a:xfrm>
        </p:spPr>
        <p:txBody>
          <a:bodyPr anchor="t"/>
          <a:lstStyle>
            <a:lvl1pPr algn="l">
              <a:defRPr sz="7765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9392" y="4263180"/>
            <a:ext cx="11399520" cy="2200274"/>
          </a:xfrm>
        </p:spPr>
        <p:txBody>
          <a:bodyPr anchor="b"/>
          <a:lstStyle>
            <a:lvl1pPr marL="0" indent="0">
              <a:buNone/>
              <a:defRPr sz="3796">
                <a:solidFill>
                  <a:schemeClr val="tx1">
                    <a:tint val="75000"/>
                  </a:schemeClr>
                </a:solidFill>
              </a:defRPr>
            </a:lvl1pPr>
            <a:lvl2pPr marL="878990" indent="0">
              <a:buNone/>
              <a:defRPr sz="3451">
                <a:solidFill>
                  <a:schemeClr val="tx1">
                    <a:tint val="75000"/>
                  </a:schemeClr>
                </a:solidFill>
              </a:defRPr>
            </a:lvl2pPr>
            <a:lvl3pPr marL="1757981" indent="0">
              <a:buNone/>
              <a:defRPr sz="3106">
                <a:solidFill>
                  <a:schemeClr val="tx1">
                    <a:tint val="75000"/>
                  </a:schemeClr>
                </a:solidFill>
              </a:defRPr>
            </a:lvl3pPr>
            <a:lvl4pPr marL="2636973" indent="0">
              <a:buNone/>
              <a:defRPr sz="2761">
                <a:solidFill>
                  <a:schemeClr val="tx1">
                    <a:tint val="75000"/>
                  </a:schemeClr>
                </a:solidFill>
              </a:defRPr>
            </a:lvl4pPr>
            <a:lvl5pPr marL="3515963" indent="0">
              <a:buNone/>
              <a:defRPr sz="2761">
                <a:solidFill>
                  <a:schemeClr val="tx1">
                    <a:tint val="75000"/>
                  </a:schemeClr>
                </a:solidFill>
              </a:defRPr>
            </a:lvl5pPr>
            <a:lvl6pPr marL="4394954" indent="0">
              <a:buNone/>
              <a:defRPr sz="2761">
                <a:solidFill>
                  <a:schemeClr val="tx1">
                    <a:tint val="75000"/>
                  </a:schemeClr>
                </a:solidFill>
              </a:defRPr>
            </a:lvl6pPr>
            <a:lvl7pPr marL="5273944" indent="0">
              <a:buNone/>
              <a:defRPr sz="2761">
                <a:solidFill>
                  <a:schemeClr val="tx1">
                    <a:tint val="75000"/>
                  </a:schemeClr>
                </a:solidFill>
              </a:defRPr>
            </a:lvl7pPr>
            <a:lvl8pPr marL="6152936" indent="0">
              <a:buNone/>
              <a:defRPr sz="2761">
                <a:solidFill>
                  <a:schemeClr val="tx1">
                    <a:tint val="75000"/>
                  </a:schemeClr>
                </a:solidFill>
              </a:defRPr>
            </a:lvl8pPr>
            <a:lvl9pPr marL="7031927" indent="0">
              <a:buNone/>
              <a:defRPr sz="27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BA16D-EA41-4265-A1A2-248EFE0D98EC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06F10-7441-41CE-866E-89D37DBC9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445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3" y="3129281"/>
            <a:ext cx="4414520" cy="8849996"/>
          </a:xfrm>
        </p:spPr>
        <p:txBody>
          <a:bodyPr/>
          <a:lstStyle>
            <a:lvl1pPr>
              <a:defRPr sz="5349"/>
            </a:lvl1pPr>
            <a:lvl2pPr>
              <a:defRPr sz="4659"/>
            </a:lvl2pPr>
            <a:lvl3pPr>
              <a:defRPr sz="3796"/>
            </a:lvl3pPr>
            <a:lvl4pPr>
              <a:defRPr sz="3451"/>
            </a:lvl4pPr>
            <a:lvl5pPr>
              <a:defRPr sz="3451"/>
            </a:lvl5pPr>
            <a:lvl6pPr>
              <a:defRPr sz="3451"/>
            </a:lvl6pPr>
            <a:lvl7pPr>
              <a:defRPr sz="3451"/>
            </a:lvl7pPr>
            <a:lvl8pPr>
              <a:defRPr sz="3451"/>
            </a:lvl8pPr>
            <a:lvl9pPr>
              <a:defRPr sz="345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0963" y="3129281"/>
            <a:ext cx="4414520" cy="8849996"/>
          </a:xfrm>
        </p:spPr>
        <p:txBody>
          <a:bodyPr/>
          <a:lstStyle>
            <a:lvl1pPr>
              <a:defRPr sz="5349"/>
            </a:lvl1pPr>
            <a:lvl2pPr>
              <a:defRPr sz="4659"/>
            </a:lvl2pPr>
            <a:lvl3pPr>
              <a:defRPr sz="3796"/>
            </a:lvl3pPr>
            <a:lvl4pPr>
              <a:defRPr sz="3451"/>
            </a:lvl4pPr>
            <a:lvl5pPr>
              <a:defRPr sz="3451"/>
            </a:lvl5pPr>
            <a:lvl6pPr>
              <a:defRPr sz="3451"/>
            </a:lvl6pPr>
            <a:lvl7pPr>
              <a:defRPr sz="3451"/>
            </a:lvl7pPr>
            <a:lvl8pPr>
              <a:defRPr sz="3451"/>
            </a:lvl8pPr>
            <a:lvl9pPr>
              <a:defRPr sz="345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BA16D-EA41-4265-A1A2-248EFE0D98EC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06F10-7441-41CE-866E-89D37DBC9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411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" y="402802"/>
            <a:ext cx="1207008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560" y="2251499"/>
            <a:ext cx="5925609" cy="938318"/>
          </a:xfrm>
        </p:spPr>
        <p:txBody>
          <a:bodyPr anchor="b"/>
          <a:lstStyle>
            <a:lvl1pPr marL="0" indent="0">
              <a:buNone/>
              <a:defRPr sz="4659" b="1"/>
            </a:lvl1pPr>
            <a:lvl2pPr marL="878990" indent="0">
              <a:buNone/>
              <a:defRPr sz="3796" b="1"/>
            </a:lvl2pPr>
            <a:lvl3pPr marL="1757981" indent="0">
              <a:buNone/>
              <a:defRPr sz="3451" b="1"/>
            </a:lvl3pPr>
            <a:lvl4pPr marL="2636973" indent="0">
              <a:buNone/>
              <a:defRPr sz="3106" b="1"/>
            </a:lvl4pPr>
            <a:lvl5pPr marL="3515963" indent="0">
              <a:buNone/>
              <a:defRPr sz="3106" b="1"/>
            </a:lvl5pPr>
            <a:lvl6pPr marL="4394954" indent="0">
              <a:buNone/>
              <a:defRPr sz="3106" b="1"/>
            </a:lvl6pPr>
            <a:lvl7pPr marL="5273944" indent="0">
              <a:buNone/>
              <a:defRPr sz="3106" b="1"/>
            </a:lvl7pPr>
            <a:lvl8pPr marL="6152936" indent="0">
              <a:buNone/>
              <a:defRPr sz="3106" b="1"/>
            </a:lvl8pPr>
            <a:lvl9pPr marL="7031927" indent="0">
              <a:buNone/>
              <a:defRPr sz="310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0560" y="3189817"/>
            <a:ext cx="5925609" cy="5795222"/>
          </a:xfrm>
        </p:spPr>
        <p:txBody>
          <a:bodyPr/>
          <a:lstStyle>
            <a:lvl1pPr>
              <a:defRPr sz="4659"/>
            </a:lvl1pPr>
            <a:lvl2pPr>
              <a:defRPr sz="3796"/>
            </a:lvl2pPr>
            <a:lvl3pPr>
              <a:defRPr sz="3451"/>
            </a:lvl3pPr>
            <a:lvl4pPr>
              <a:defRPr sz="3106"/>
            </a:lvl4pPr>
            <a:lvl5pPr>
              <a:defRPr sz="3106"/>
            </a:lvl5pPr>
            <a:lvl6pPr>
              <a:defRPr sz="3106"/>
            </a:lvl6pPr>
            <a:lvl7pPr>
              <a:defRPr sz="3106"/>
            </a:lvl7pPr>
            <a:lvl8pPr>
              <a:defRPr sz="3106"/>
            </a:lvl8pPr>
            <a:lvl9pPr>
              <a:defRPr sz="310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12705" y="2251499"/>
            <a:ext cx="5927935" cy="938318"/>
          </a:xfrm>
        </p:spPr>
        <p:txBody>
          <a:bodyPr anchor="b"/>
          <a:lstStyle>
            <a:lvl1pPr marL="0" indent="0">
              <a:buNone/>
              <a:defRPr sz="4659" b="1"/>
            </a:lvl1pPr>
            <a:lvl2pPr marL="878990" indent="0">
              <a:buNone/>
              <a:defRPr sz="3796" b="1"/>
            </a:lvl2pPr>
            <a:lvl3pPr marL="1757981" indent="0">
              <a:buNone/>
              <a:defRPr sz="3451" b="1"/>
            </a:lvl3pPr>
            <a:lvl4pPr marL="2636973" indent="0">
              <a:buNone/>
              <a:defRPr sz="3106" b="1"/>
            </a:lvl4pPr>
            <a:lvl5pPr marL="3515963" indent="0">
              <a:buNone/>
              <a:defRPr sz="3106" b="1"/>
            </a:lvl5pPr>
            <a:lvl6pPr marL="4394954" indent="0">
              <a:buNone/>
              <a:defRPr sz="3106" b="1"/>
            </a:lvl6pPr>
            <a:lvl7pPr marL="5273944" indent="0">
              <a:buNone/>
              <a:defRPr sz="3106" b="1"/>
            </a:lvl7pPr>
            <a:lvl8pPr marL="6152936" indent="0">
              <a:buNone/>
              <a:defRPr sz="3106" b="1"/>
            </a:lvl8pPr>
            <a:lvl9pPr marL="7031927" indent="0">
              <a:buNone/>
              <a:defRPr sz="310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812705" y="3189817"/>
            <a:ext cx="5927935" cy="5795222"/>
          </a:xfrm>
        </p:spPr>
        <p:txBody>
          <a:bodyPr/>
          <a:lstStyle>
            <a:lvl1pPr>
              <a:defRPr sz="4659"/>
            </a:lvl1pPr>
            <a:lvl2pPr>
              <a:defRPr sz="3796"/>
            </a:lvl2pPr>
            <a:lvl3pPr>
              <a:defRPr sz="3451"/>
            </a:lvl3pPr>
            <a:lvl4pPr>
              <a:defRPr sz="3106"/>
            </a:lvl4pPr>
            <a:lvl5pPr>
              <a:defRPr sz="3106"/>
            </a:lvl5pPr>
            <a:lvl6pPr>
              <a:defRPr sz="3106"/>
            </a:lvl6pPr>
            <a:lvl7pPr>
              <a:defRPr sz="3106"/>
            </a:lvl7pPr>
            <a:lvl8pPr>
              <a:defRPr sz="3106"/>
            </a:lvl8pPr>
            <a:lvl9pPr>
              <a:defRPr sz="310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BA16D-EA41-4265-A1A2-248EFE0D98EC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06F10-7441-41CE-866E-89D37DBC9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952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BA16D-EA41-4265-A1A2-248EFE0D98EC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06F10-7441-41CE-866E-89D37DBC9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244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BA16D-EA41-4265-A1A2-248EFE0D98EC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06F10-7441-41CE-866E-89D37DBC9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549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2" y="400474"/>
            <a:ext cx="4412192" cy="1704340"/>
          </a:xfrm>
        </p:spPr>
        <p:txBody>
          <a:bodyPr anchor="b"/>
          <a:lstStyle>
            <a:lvl1pPr algn="l">
              <a:defRPr sz="3796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3408" y="400474"/>
            <a:ext cx="7497234" cy="8584566"/>
          </a:xfrm>
        </p:spPr>
        <p:txBody>
          <a:bodyPr/>
          <a:lstStyle>
            <a:lvl1pPr>
              <a:defRPr sz="6212"/>
            </a:lvl1pPr>
            <a:lvl2pPr>
              <a:defRPr sz="5349"/>
            </a:lvl2pPr>
            <a:lvl3pPr>
              <a:defRPr sz="4659"/>
            </a:lvl3pPr>
            <a:lvl4pPr>
              <a:defRPr sz="3796"/>
            </a:lvl4pPr>
            <a:lvl5pPr>
              <a:defRPr sz="3796"/>
            </a:lvl5pPr>
            <a:lvl6pPr>
              <a:defRPr sz="3796"/>
            </a:lvl6pPr>
            <a:lvl7pPr>
              <a:defRPr sz="3796"/>
            </a:lvl7pPr>
            <a:lvl8pPr>
              <a:defRPr sz="3796"/>
            </a:lvl8pPr>
            <a:lvl9pPr>
              <a:defRPr sz="379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0562" y="2104814"/>
            <a:ext cx="4412192" cy="6880226"/>
          </a:xfrm>
        </p:spPr>
        <p:txBody>
          <a:bodyPr/>
          <a:lstStyle>
            <a:lvl1pPr marL="0" indent="0">
              <a:buNone/>
              <a:defRPr sz="2761"/>
            </a:lvl1pPr>
            <a:lvl2pPr marL="878990" indent="0">
              <a:buNone/>
              <a:defRPr sz="2243"/>
            </a:lvl2pPr>
            <a:lvl3pPr marL="1757981" indent="0">
              <a:buNone/>
              <a:defRPr sz="1898"/>
            </a:lvl3pPr>
            <a:lvl4pPr marL="2636973" indent="0">
              <a:buNone/>
              <a:defRPr sz="1726"/>
            </a:lvl4pPr>
            <a:lvl5pPr marL="3515963" indent="0">
              <a:buNone/>
              <a:defRPr sz="1726"/>
            </a:lvl5pPr>
            <a:lvl6pPr marL="4394954" indent="0">
              <a:buNone/>
              <a:defRPr sz="1726"/>
            </a:lvl6pPr>
            <a:lvl7pPr marL="5273944" indent="0">
              <a:buNone/>
              <a:defRPr sz="1726"/>
            </a:lvl7pPr>
            <a:lvl8pPr marL="6152936" indent="0">
              <a:buNone/>
              <a:defRPr sz="1726"/>
            </a:lvl8pPr>
            <a:lvl9pPr marL="7031927" indent="0">
              <a:buNone/>
              <a:defRPr sz="172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BA16D-EA41-4265-A1A2-248EFE0D98EC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06F10-7441-41CE-866E-89D37DBC9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637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8689" y="7040881"/>
            <a:ext cx="8046720" cy="831216"/>
          </a:xfrm>
        </p:spPr>
        <p:txBody>
          <a:bodyPr anchor="b"/>
          <a:lstStyle>
            <a:lvl1pPr algn="l">
              <a:defRPr sz="3796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28689" y="898736"/>
            <a:ext cx="8046720" cy="6035040"/>
          </a:xfrm>
        </p:spPr>
        <p:txBody>
          <a:bodyPr/>
          <a:lstStyle>
            <a:lvl1pPr marL="0" indent="0">
              <a:buNone/>
              <a:defRPr sz="6212"/>
            </a:lvl1pPr>
            <a:lvl2pPr marL="878990" indent="0">
              <a:buNone/>
              <a:defRPr sz="5349"/>
            </a:lvl2pPr>
            <a:lvl3pPr marL="1757981" indent="0">
              <a:buNone/>
              <a:defRPr sz="4659"/>
            </a:lvl3pPr>
            <a:lvl4pPr marL="2636973" indent="0">
              <a:buNone/>
              <a:defRPr sz="3796"/>
            </a:lvl4pPr>
            <a:lvl5pPr marL="3515963" indent="0">
              <a:buNone/>
              <a:defRPr sz="3796"/>
            </a:lvl5pPr>
            <a:lvl6pPr marL="4394954" indent="0">
              <a:buNone/>
              <a:defRPr sz="3796"/>
            </a:lvl6pPr>
            <a:lvl7pPr marL="5273944" indent="0">
              <a:buNone/>
              <a:defRPr sz="3796"/>
            </a:lvl7pPr>
            <a:lvl8pPr marL="6152936" indent="0">
              <a:buNone/>
              <a:defRPr sz="3796"/>
            </a:lvl8pPr>
            <a:lvl9pPr marL="7031927" indent="0">
              <a:buNone/>
              <a:defRPr sz="3796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28689" y="7872097"/>
            <a:ext cx="8046720" cy="1180464"/>
          </a:xfrm>
        </p:spPr>
        <p:txBody>
          <a:bodyPr/>
          <a:lstStyle>
            <a:lvl1pPr marL="0" indent="0">
              <a:buNone/>
              <a:defRPr sz="2761"/>
            </a:lvl1pPr>
            <a:lvl2pPr marL="878990" indent="0">
              <a:buNone/>
              <a:defRPr sz="2243"/>
            </a:lvl2pPr>
            <a:lvl3pPr marL="1757981" indent="0">
              <a:buNone/>
              <a:defRPr sz="1898"/>
            </a:lvl3pPr>
            <a:lvl4pPr marL="2636973" indent="0">
              <a:buNone/>
              <a:defRPr sz="1726"/>
            </a:lvl4pPr>
            <a:lvl5pPr marL="3515963" indent="0">
              <a:buNone/>
              <a:defRPr sz="1726"/>
            </a:lvl5pPr>
            <a:lvl6pPr marL="4394954" indent="0">
              <a:buNone/>
              <a:defRPr sz="1726"/>
            </a:lvl6pPr>
            <a:lvl7pPr marL="5273944" indent="0">
              <a:buNone/>
              <a:defRPr sz="1726"/>
            </a:lvl7pPr>
            <a:lvl8pPr marL="6152936" indent="0">
              <a:buNone/>
              <a:defRPr sz="1726"/>
            </a:lvl8pPr>
            <a:lvl9pPr marL="7031927" indent="0">
              <a:buNone/>
              <a:defRPr sz="172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BA16D-EA41-4265-A1A2-248EFE0D98EC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06F10-7441-41CE-866E-89D37DBC9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871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0560" y="402802"/>
            <a:ext cx="1207008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560" y="2346963"/>
            <a:ext cx="1207008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0560" y="9322648"/>
            <a:ext cx="312928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224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BA16D-EA41-4265-A1A2-248EFE0D98EC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82160" y="9322648"/>
            <a:ext cx="424688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224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11360" y="9322648"/>
            <a:ext cx="312928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224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06F10-7441-41CE-866E-89D37DBC9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844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757981" rtl="0" eaLnBrk="1" latinLnBrk="0" hangingPunct="1">
        <a:spcBef>
          <a:spcPct val="0"/>
        </a:spcBef>
        <a:buNone/>
        <a:defRPr sz="84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59243" indent="-659243" algn="l" defTabSz="1757981" rtl="0" eaLnBrk="1" latinLnBrk="0" hangingPunct="1">
        <a:spcBef>
          <a:spcPct val="20000"/>
        </a:spcBef>
        <a:buFont typeface="Arial" panose="020B0604020202020204" pitchFamily="34" charset="0"/>
        <a:buChar char="•"/>
        <a:defRPr sz="6212" kern="1200">
          <a:solidFill>
            <a:schemeClr val="tx1"/>
          </a:solidFill>
          <a:latin typeface="+mn-lt"/>
          <a:ea typeface="+mn-ea"/>
          <a:cs typeface="+mn-cs"/>
        </a:defRPr>
      </a:lvl1pPr>
      <a:lvl2pPr marL="1428360" indent="-549370" algn="l" defTabSz="1757981" rtl="0" eaLnBrk="1" latinLnBrk="0" hangingPunct="1">
        <a:spcBef>
          <a:spcPct val="20000"/>
        </a:spcBef>
        <a:buFont typeface="Arial" panose="020B0604020202020204" pitchFamily="34" charset="0"/>
        <a:buChar char="–"/>
        <a:defRPr sz="5349" kern="1200">
          <a:solidFill>
            <a:schemeClr val="tx1"/>
          </a:solidFill>
          <a:latin typeface="+mn-lt"/>
          <a:ea typeface="+mn-ea"/>
          <a:cs typeface="+mn-cs"/>
        </a:defRPr>
      </a:lvl2pPr>
      <a:lvl3pPr marL="2197478" indent="-439495" algn="l" defTabSz="1757981" rtl="0" eaLnBrk="1" latinLnBrk="0" hangingPunct="1">
        <a:spcBef>
          <a:spcPct val="20000"/>
        </a:spcBef>
        <a:buFont typeface="Arial" panose="020B0604020202020204" pitchFamily="34" charset="0"/>
        <a:buChar char="•"/>
        <a:defRPr sz="4659" kern="1200">
          <a:solidFill>
            <a:schemeClr val="tx1"/>
          </a:solidFill>
          <a:latin typeface="+mn-lt"/>
          <a:ea typeface="+mn-ea"/>
          <a:cs typeface="+mn-cs"/>
        </a:defRPr>
      </a:lvl3pPr>
      <a:lvl4pPr marL="3076468" indent="-439495" algn="l" defTabSz="1757981" rtl="0" eaLnBrk="1" latinLnBrk="0" hangingPunct="1">
        <a:spcBef>
          <a:spcPct val="20000"/>
        </a:spcBef>
        <a:buFont typeface="Arial" panose="020B0604020202020204" pitchFamily="34" charset="0"/>
        <a:buChar char="–"/>
        <a:defRPr sz="3796" kern="1200">
          <a:solidFill>
            <a:schemeClr val="tx1"/>
          </a:solidFill>
          <a:latin typeface="+mn-lt"/>
          <a:ea typeface="+mn-ea"/>
          <a:cs typeface="+mn-cs"/>
        </a:defRPr>
      </a:lvl4pPr>
      <a:lvl5pPr marL="3955459" indent="-439495" algn="l" defTabSz="1757981" rtl="0" eaLnBrk="1" latinLnBrk="0" hangingPunct="1">
        <a:spcBef>
          <a:spcPct val="20000"/>
        </a:spcBef>
        <a:buFont typeface="Arial" panose="020B0604020202020204" pitchFamily="34" charset="0"/>
        <a:buChar char="»"/>
        <a:defRPr sz="3796" kern="1200">
          <a:solidFill>
            <a:schemeClr val="tx1"/>
          </a:solidFill>
          <a:latin typeface="+mn-lt"/>
          <a:ea typeface="+mn-ea"/>
          <a:cs typeface="+mn-cs"/>
        </a:defRPr>
      </a:lvl5pPr>
      <a:lvl6pPr marL="4834449" indent="-439495" algn="l" defTabSz="1757981" rtl="0" eaLnBrk="1" latinLnBrk="0" hangingPunct="1">
        <a:spcBef>
          <a:spcPct val="20000"/>
        </a:spcBef>
        <a:buFont typeface="Arial" panose="020B0604020202020204" pitchFamily="34" charset="0"/>
        <a:buChar char="•"/>
        <a:defRPr sz="3796" kern="1200">
          <a:solidFill>
            <a:schemeClr val="tx1"/>
          </a:solidFill>
          <a:latin typeface="+mn-lt"/>
          <a:ea typeface="+mn-ea"/>
          <a:cs typeface="+mn-cs"/>
        </a:defRPr>
      </a:lvl6pPr>
      <a:lvl7pPr marL="5713441" indent="-439495" algn="l" defTabSz="1757981" rtl="0" eaLnBrk="1" latinLnBrk="0" hangingPunct="1">
        <a:spcBef>
          <a:spcPct val="20000"/>
        </a:spcBef>
        <a:buFont typeface="Arial" panose="020B0604020202020204" pitchFamily="34" charset="0"/>
        <a:buChar char="•"/>
        <a:defRPr sz="3796" kern="1200">
          <a:solidFill>
            <a:schemeClr val="tx1"/>
          </a:solidFill>
          <a:latin typeface="+mn-lt"/>
          <a:ea typeface="+mn-ea"/>
          <a:cs typeface="+mn-cs"/>
        </a:defRPr>
      </a:lvl7pPr>
      <a:lvl8pPr marL="6592431" indent="-439495" algn="l" defTabSz="1757981" rtl="0" eaLnBrk="1" latinLnBrk="0" hangingPunct="1">
        <a:spcBef>
          <a:spcPct val="20000"/>
        </a:spcBef>
        <a:buFont typeface="Arial" panose="020B0604020202020204" pitchFamily="34" charset="0"/>
        <a:buChar char="•"/>
        <a:defRPr sz="3796" kern="1200">
          <a:solidFill>
            <a:schemeClr val="tx1"/>
          </a:solidFill>
          <a:latin typeface="+mn-lt"/>
          <a:ea typeface="+mn-ea"/>
          <a:cs typeface="+mn-cs"/>
        </a:defRPr>
      </a:lvl8pPr>
      <a:lvl9pPr marL="7471422" indent="-439495" algn="l" defTabSz="1757981" rtl="0" eaLnBrk="1" latinLnBrk="0" hangingPunct="1">
        <a:spcBef>
          <a:spcPct val="20000"/>
        </a:spcBef>
        <a:buFont typeface="Arial" panose="020B0604020202020204" pitchFamily="34" charset="0"/>
        <a:buChar char="•"/>
        <a:defRPr sz="379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57981" rtl="0" eaLnBrk="1" latinLnBrk="0" hangingPunct="1">
        <a:defRPr sz="3451" kern="1200">
          <a:solidFill>
            <a:schemeClr val="tx1"/>
          </a:solidFill>
          <a:latin typeface="+mn-lt"/>
          <a:ea typeface="+mn-ea"/>
          <a:cs typeface="+mn-cs"/>
        </a:defRPr>
      </a:lvl1pPr>
      <a:lvl2pPr marL="878990" algn="l" defTabSz="1757981" rtl="0" eaLnBrk="1" latinLnBrk="0" hangingPunct="1">
        <a:defRPr sz="3451" kern="1200">
          <a:solidFill>
            <a:schemeClr val="tx1"/>
          </a:solidFill>
          <a:latin typeface="+mn-lt"/>
          <a:ea typeface="+mn-ea"/>
          <a:cs typeface="+mn-cs"/>
        </a:defRPr>
      </a:lvl2pPr>
      <a:lvl3pPr marL="1757981" algn="l" defTabSz="1757981" rtl="0" eaLnBrk="1" latinLnBrk="0" hangingPunct="1">
        <a:defRPr sz="3451" kern="1200">
          <a:solidFill>
            <a:schemeClr val="tx1"/>
          </a:solidFill>
          <a:latin typeface="+mn-lt"/>
          <a:ea typeface="+mn-ea"/>
          <a:cs typeface="+mn-cs"/>
        </a:defRPr>
      </a:lvl3pPr>
      <a:lvl4pPr marL="2636973" algn="l" defTabSz="1757981" rtl="0" eaLnBrk="1" latinLnBrk="0" hangingPunct="1">
        <a:defRPr sz="3451" kern="1200">
          <a:solidFill>
            <a:schemeClr val="tx1"/>
          </a:solidFill>
          <a:latin typeface="+mn-lt"/>
          <a:ea typeface="+mn-ea"/>
          <a:cs typeface="+mn-cs"/>
        </a:defRPr>
      </a:lvl4pPr>
      <a:lvl5pPr marL="3515963" algn="l" defTabSz="1757981" rtl="0" eaLnBrk="1" latinLnBrk="0" hangingPunct="1">
        <a:defRPr sz="3451" kern="1200">
          <a:solidFill>
            <a:schemeClr val="tx1"/>
          </a:solidFill>
          <a:latin typeface="+mn-lt"/>
          <a:ea typeface="+mn-ea"/>
          <a:cs typeface="+mn-cs"/>
        </a:defRPr>
      </a:lvl5pPr>
      <a:lvl6pPr marL="4394954" algn="l" defTabSz="1757981" rtl="0" eaLnBrk="1" latinLnBrk="0" hangingPunct="1">
        <a:defRPr sz="3451" kern="1200">
          <a:solidFill>
            <a:schemeClr val="tx1"/>
          </a:solidFill>
          <a:latin typeface="+mn-lt"/>
          <a:ea typeface="+mn-ea"/>
          <a:cs typeface="+mn-cs"/>
        </a:defRPr>
      </a:lvl6pPr>
      <a:lvl7pPr marL="5273944" algn="l" defTabSz="1757981" rtl="0" eaLnBrk="1" latinLnBrk="0" hangingPunct="1">
        <a:defRPr sz="3451" kern="1200">
          <a:solidFill>
            <a:schemeClr val="tx1"/>
          </a:solidFill>
          <a:latin typeface="+mn-lt"/>
          <a:ea typeface="+mn-ea"/>
          <a:cs typeface="+mn-cs"/>
        </a:defRPr>
      </a:lvl7pPr>
      <a:lvl8pPr marL="6152936" algn="l" defTabSz="1757981" rtl="0" eaLnBrk="1" latinLnBrk="0" hangingPunct="1">
        <a:defRPr sz="3451" kern="1200">
          <a:solidFill>
            <a:schemeClr val="tx1"/>
          </a:solidFill>
          <a:latin typeface="+mn-lt"/>
          <a:ea typeface="+mn-ea"/>
          <a:cs typeface="+mn-cs"/>
        </a:defRPr>
      </a:lvl8pPr>
      <a:lvl9pPr marL="7031927" algn="l" defTabSz="1757981" rtl="0" eaLnBrk="1" latinLnBrk="0" hangingPunct="1">
        <a:defRPr sz="34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18" t="3849" r="5462"/>
          <a:stretch/>
        </p:blipFill>
        <p:spPr bwMode="auto">
          <a:xfrm>
            <a:off x="0" y="838200"/>
            <a:ext cx="13374703" cy="8382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5962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1066800"/>
            <a:ext cx="12359343" cy="7739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565" b="1" dirty="0">
                <a:solidFill>
                  <a:schemeClr val="bg1"/>
                </a:solidFill>
                <a:latin typeface="Tempus Sans ITC" panose="04020404030D07020202" pitchFamily="82" charset="0"/>
              </a:rPr>
              <a:t>What happens at 211 degrees?</a:t>
            </a:r>
          </a:p>
        </p:txBody>
      </p:sp>
    </p:spTree>
    <p:extLst>
      <p:ext uri="{BB962C8B-B14F-4D97-AF65-F5344CB8AC3E}">
        <p14:creationId xmlns:p14="http://schemas.microsoft.com/office/powerpoint/2010/main" val="1503226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914400"/>
            <a:ext cx="12359343" cy="7739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565" b="1" dirty="0">
                <a:solidFill>
                  <a:schemeClr val="bg1"/>
                </a:solidFill>
                <a:latin typeface="Tempus Sans ITC" panose="04020404030D07020202" pitchFamily="82" charset="0"/>
              </a:rPr>
              <a:t>What happens at 1 degree more?</a:t>
            </a:r>
          </a:p>
        </p:txBody>
      </p:sp>
    </p:spTree>
    <p:extLst>
      <p:ext uri="{BB962C8B-B14F-4D97-AF65-F5344CB8AC3E}">
        <p14:creationId xmlns:p14="http://schemas.microsoft.com/office/powerpoint/2010/main" val="3973401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Temp\78188-004-43BFD14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447800"/>
            <a:ext cx="9203765" cy="72124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val="67573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09"/>
          <a:stretch/>
        </p:blipFill>
        <p:spPr bwMode="auto">
          <a:xfrm>
            <a:off x="26783" y="685800"/>
            <a:ext cx="13384417" cy="8839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Train Whistle-SoundBible.com-458982136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38100" y="10287000"/>
            <a:ext cx="1051859" cy="1051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962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68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1033</TotalTime>
  <Words>15</Words>
  <Application>Microsoft Office PowerPoint</Application>
  <PresentationFormat>Custom</PresentationFormat>
  <Paragraphs>4</Paragraphs>
  <Slides>5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Tempus Sans ITC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Devin</dc:creator>
  <cp:lastModifiedBy>Devin</cp:lastModifiedBy>
  <cp:revision>22</cp:revision>
  <dcterms:created xsi:type="dcterms:W3CDTF">2015-09-02T14:34:51Z</dcterms:created>
  <dcterms:modified xsi:type="dcterms:W3CDTF">2023-06-20T18:12:53Z</dcterms:modified>
</cp:coreProperties>
</file>